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E2F7A-381E-4563-BA6F-6C84F6804A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72533-D7AF-4B9F-8764-1FAAB558A1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01953-1EC6-4D75-AAA3-777328DD9C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B2571-20CF-4980-B1AF-B4DC692860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28952-F09D-4DB1-92C6-F2115C017A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90C76-AD97-4E38-AF1C-12D2BE1E64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6F769-EC33-4196-A51F-437D4F46C0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1D274-A60B-4B66-8C86-DBE4F67965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EEB6C-D6B4-4AD3-98DA-8A7DA1CF99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DF078-F15D-4371-8D8A-83C405D887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6A618-F0D4-4F36-95F6-1D0908CF06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31374E-71FB-4D90-978C-E410D19C32C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NULL"/><Relationship Id="rId18" Type="http://schemas.openxmlformats.org/officeDocument/2006/relationships/image" Target="../media/image9.jpeg"/><Relationship Id="rId17" Type="http://schemas.openxmlformats.org/officeDocument/2006/relationships/image" Target="../media/image8.jpeg"/><Relationship Id="rId2" Type="http://schemas.openxmlformats.org/officeDocument/2006/relationships/image" Target="../media/image4.png"/><Relationship Id="rId16" Type="http://schemas.openxmlformats.org/officeDocument/2006/relationships/image" Target="../media/image7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6.jpeg"/><Relationship Id="rId19" Type="http://schemas.openxmlformats.org/officeDocument/2006/relationships/image" Target="../media/image10.jpeg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68760"/>
            <a:ext cx="8218488" cy="648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F0"/>
                </a:solidFill>
                <a:latin typeface="Arial Narrow" pitchFamily="34" charset="0"/>
              </a:rPr>
              <a:t>Ландшафтный дизайн-проект благоустройства дворовой территории </a:t>
            </a:r>
            <a:r>
              <a:rPr lang="ru-RU" sz="3200" dirty="0" smtClean="0">
                <a:solidFill>
                  <a:srgbClr val="00B0F0"/>
                </a:solidFill>
                <a:latin typeface="Arial Narrow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Arial Narrow" pitchFamily="34" charset="0"/>
              </a:rPr>
              <a:t>«Добро пожаловать»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29600" cy="410487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Целью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этого проекта является </a:t>
            </a:r>
            <a:r>
              <a:rPr lang="ru-RU" sz="2400" dirty="0" err="1">
                <a:solidFill>
                  <a:schemeClr val="tx1"/>
                </a:solidFill>
                <a:latin typeface="Arial Narrow" pitchFamily="34" charset="0"/>
              </a:rPr>
              <a:t>креативное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 оформление подъезда и благоустройство территории перед многоэтажным домом.</a:t>
            </a:r>
          </a:p>
          <a:p>
            <a:pPr>
              <a:buNone/>
            </a:pPr>
            <a:r>
              <a:rPr lang="ru-RU" sz="2400" b="1" dirty="0">
                <a:solidFill>
                  <a:schemeClr val="tx1"/>
                </a:solidFill>
                <a:latin typeface="Arial Narrow" pitchFamily="34" charset="0"/>
              </a:rPr>
              <a:t>Задачи </a:t>
            </a: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проекта</a:t>
            </a:r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Изучить литературу о видах цветников, цветочных растениях. </a:t>
            </a:r>
          </a:p>
          <a:p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Разработать и осуществить план озеленения и благоустройства территории двора. </a:t>
            </a:r>
          </a:p>
          <a:p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Создание клумбы.</a:t>
            </a:r>
          </a:p>
          <a:p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Оформление подъезда.</a:t>
            </a:r>
          </a:p>
          <a:p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4868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Муниципальное бюджетное общеобразовательное учреждение</a:t>
            </a:r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b="1" dirty="0" smtClean="0">
                <a:solidFill>
                  <a:srgbClr val="FF0000"/>
                </a:solidFill>
              </a:rPr>
              <a:t>Средняя общеобразовательная школа №1 п. Нарышкино</a:t>
            </a:r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b="1" dirty="0" smtClean="0">
                <a:solidFill>
                  <a:srgbClr val="FF0000"/>
                </a:solidFill>
              </a:rPr>
              <a:t>Урицкого района Орловской области</a:t>
            </a:r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Дворовая территория до реализации проекта</a:t>
            </a:r>
            <a:endParaRPr lang="ru-RU" dirty="0"/>
          </a:p>
        </p:txBody>
      </p:sp>
      <p:pic>
        <p:nvPicPr>
          <p:cNvPr id="9" name="Содержимое 8" descr="C:\Users\user1\AppData\Local\Microsoft\Windows\INetCache\Content.Word\DSC_016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94446" y="1857364"/>
            <a:ext cx="5449554" cy="421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1\AppData\Local\Microsoft\Windows\INetCache\Content.Word\DSC_017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00306"/>
            <a:ext cx="3562405" cy="282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Оформление водоема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user1\Pictures\поделки\P2010550.JPG"/>
          <p:cNvPicPr/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46045"/>
            <a:ext cx="5615940" cy="421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Aleksey77\Мои документы\Загрузки\хоста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928670"/>
            <a:ext cx="1643042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Aleksey77\Рабочий стол\d2e85b967055d4cd8795547524c4acdf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72198" y="2000240"/>
            <a:ext cx="1447793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Aleksey77\Рабочий стол\giv01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15074" y="3143248"/>
            <a:ext cx="1690683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858148" y="1428736"/>
            <a:ext cx="1285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Хосты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1388" y="2571744"/>
            <a:ext cx="160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Лобелия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43834" y="364331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Живучка ползучая</a:t>
            </a:r>
            <a:endParaRPr lang="ru-RU" sz="1400" dirty="0"/>
          </a:p>
        </p:txBody>
      </p:sp>
      <p:pic>
        <p:nvPicPr>
          <p:cNvPr id="13" name="Рисунок 12" descr="C:\Documents and Settings\Aleksey77\Рабочий стол\21582118.eo3l8h06vp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00760" y="4286256"/>
            <a:ext cx="2324100" cy="1651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215206" y="5786454"/>
            <a:ext cx="2099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Мшанка </a:t>
            </a:r>
            <a:r>
              <a:rPr lang="ru-RU" sz="1400" dirty="0" err="1" smtClean="0"/>
              <a:t>шилолистная</a:t>
            </a:r>
            <a:endParaRPr lang="ru-RU" sz="1400" dirty="0"/>
          </a:p>
        </p:txBody>
      </p:sp>
      <p:pic>
        <p:nvPicPr>
          <p:cNvPr id="15" name="Рисунок 14" descr="C:\Documents and Settings\Aleksey77\Мои документы\Загрузки\LILEJNIKI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2844" y="1357298"/>
            <a:ext cx="1928858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Documents and Settings\Aleksey77\Рабочий стол\iris-2-l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71670" y="1428736"/>
            <a:ext cx="1876425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Documents and Settings\Aleksey77\Мои документы\Загрузки\d606f130-ce80-11e2-b950-406186e76ef9_253флоксы.jpe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86248" y="1285860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14282" y="100010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Лилейник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14546" y="1000108"/>
            <a:ext cx="195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Ирис бородатый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857752" y="1000108"/>
            <a:ext cx="83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Флокс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r>
              <a:rPr lang="ru-RU" sz="1600" dirty="0" smtClean="0">
                <a:solidFill>
                  <a:srgbClr val="003366"/>
                </a:solidFill>
              </a:rPr>
              <a:t>На стене  запорхали </a:t>
            </a:r>
          </a:p>
          <a:p>
            <a:r>
              <a:rPr lang="ru-RU" sz="1600" dirty="0" smtClean="0">
                <a:solidFill>
                  <a:srgbClr val="003366"/>
                </a:solidFill>
              </a:rPr>
              <a:t>бабочки</a:t>
            </a:r>
            <a:endParaRPr lang="ru-RU" sz="1600" dirty="0">
              <a:solidFill>
                <a:srgbClr val="003366"/>
              </a:solidFill>
            </a:endParaRPr>
          </a:p>
        </p:txBody>
      </p:sp>
      <p:pic>
        <p:nvPicPr>
          <p:cNvPr id="6" name="Рисунок 5" descr="C:\Users\user1\AppData\Local\Microsoft\Windows\INetCache\Content.Word\VK_Saved_Photo_ 63609812893522972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078480"/>
            <a:ext cx="5562600" cy="377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1\AppData\Local\Microsoft\Windows\INetCache\Content.Word\VK_Saved_Photo_ 63609812897691453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85728"/>
            <a:ext cx="5494020" cy="393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Миксбордер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user1\AppData\Local\Microsoft\Windows\INetCache\Content.Word\VK_Saved_Photo_ 63609639435329199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000372"/>
            <a:ext cx="57531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ydiz.ru/sites/default/files/17_6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5000636"/>
            <a:ext cx="2143108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2305056" cy="1619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Aleksey77\Рабочий стол\NicotianaSandrae01-500x5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571612"/>
            <a:ext cx="250033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Aleksey77\Мои документы\Загрузки\георгины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5000636"/>
            <a:ext cx="2143140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Aleksey77\Мои документы\Загрузки\гайлардия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1857364"/>
            <a:ext cx="257173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Aleksey77\Мои документы\Загрузки\рудбекия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1285860"/>
            <a:ext cx="2619380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Documents and Settings\Aleksey77\Мои документы\Загрузки\пион.jpe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9915" y="3429000"/>
            <a:ext cx="2204085" cy="1518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Documents and Settings\Aleksey77\Рабочий стол\3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429000"/>
            <a:ext cx="2083594" cy="1562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57158" y="4714884"/>
            <a:ext cx="123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Бархатцы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3357562"/>
            <a:ext cx="129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Страусник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1571612"/>
            <a:ext cx="132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Гайлардия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00364" y="1000108"/>
            <a:ext cx="11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Рудбекия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8" y="1142984"/>
            <a:ext cx="107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Петуния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429520" y="1214422"/>
            <a:ext cx="180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Табак </a:t>
            </a:r>
            <a:r>
              <a:rPr lang="ru-RU" dirty="0" err="1" smtClean="0"/>
              <a:t>Сандера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286776" y="3286124"/>
            <a:ext cx="73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Пион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929586" y="4929198"/>
            <a:ext cx="140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Георгины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Результат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Рисунок 5" descr="C:\Users\user1\AppData\Local\Microsoft\Windows\INetCache\Content.Word\DSC_016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8215369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логия">
  <a:themeElements>
    <a:clrScheme name="Биолог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иолог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иолог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Биология</Template>
  <TotalTime>93</TotalTime>
  <Words>95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Биология</vt:lpstr>
      <vt:lpstr>Ландшафтный дизайн-проект благоустройства дворовой территории  «Добро пожаловать»</vt:lpstr>
      <vt:lpstr>Слайд 2</vt:lpstr>
      <vt:lpstr>Оформление водоема</vt:lpstr>
      <vt:lpstr>Слайд 4</vt:lpstr>
      <vt:lpstr>Миксбордер</vt:lpstr>
      <vt:lpstr>Результат проекта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Ландшафтный дизайн-проект благоустройства дворовой территории  «Добро пожаловать» </dc:title>
  <dc:creator>Aleksey</dc:creator>
  <cp:lastModifiedBy>Aleksey</cp:lastModifiedBy>
  <cp:revision>13</cp:revision>
  <dcterms:created xsi:type="dcterms:W3CDTF">2016-09-20T17:19:15Z</dcterms:created>
  <dcterms:modified xsi:type="dcterms:W3CDTF">2017-04-26T19:29:23Z</dcterms:modified>
</cp:coreProperties>
</file>